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Roboto Medium"/>
      <p:regular r:id="rId17"/>
      <p:bold r:id="rId18"/>
      <p:italic r:id="rId19"/>
      <p:boldItalic r:id="rId20"/>
    </p:embeddedFont>
    <p:embeddedFont>
      <p:font typeface="Roboto Light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edium-boldItalic.fntdata"/><Relationship Id="rId11" Type="http://schemas.openxmlformats.org/officeDocument/2006/relationships/slide" Target="slides/slide6.xml"/><Relationship Id="rId22" Type="http://schemas.openxmlformats.org/officeDocument/2006/relationships/font" Target="fonts/RobotoLight-bold.fntdata"/><Relationship Id="rId10" Type="http://schemas.openxmlformats.org/officeDocument/2006/relationships/slide" Target="slides/slide5.xml"/><Relationship Id="rId21" Type="http://schemas.openxmlformats.org/officeDocument/2006/relationships/font" Target="fonts/RobotoLight-regular.fntdata"/><Relationship Id="rId13" Type="http://schemas.openxmlformats.org/officeDocument/2006/relationships/font" Target="fonts/Roboto-regular.fntdata"/><Relationship Id="rId24" Type="http://schemas.openxmlformats.org/officeDocument/2006/relationships/font" Target="fonts/RobotoLight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RobotoMedium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edium-italic.fntdata"/><Relationship Id="rId6" Type="http://schemas.openxmlformats.org/officeDocument/2006/relationships/slide" Target="slides/slide1.xml"/><Relationship Id="rId18" Type="http://schemas.openxmlformats.org/officeDocument/2006/relationships/font" Target="fonts/Roboto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2ad8cc1e54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2ad8cc1e54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1ef8308046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g1ef8308046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ef8308046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ef8308046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ef948cbdf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ef948cbdf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Desafio Métricas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pt-BR" sz="1720"/>
              <a:t>Desafio de Modelagem Preditiva em Dados Financeiros com Balanceamento </a:t>
            </a:r>
            <a:endParaRPr sz="1720"/>
          </a:p>
        </p:txBody>
      </p:sp>
      <p:sp>
        <p:nvSpPr>
          <p:cNvPr id="49" name="Google Shape;49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1" name="Google Shape;51;p10"/>
          <p:cNvSpPr txBox="1"/>
          <p:nvPr/>
        </p:nvSpPr>
        <p:spPr>
          <a:xfrm>
            <a:off x="835825" y="1164425"/>
            <a:ext cx="7136700" cy="35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Introdução: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Neste desafio, propomos a criação de um modelo preditivo utilizando um conjunto de dados financeiros. A particularidade desse desafio está na necessidade de lidar com classes desbalanceadas, o que é comum em cenários financeiros. O objetivo principal é construir um modelo capaz de prever se um empréstimo será totalmente pago ou resultará em inadimplência, enquanto abordamos o desafio inerente da distribuição desigual entre as classes.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Conjunto de Dados: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1500"/>
              </a:spcAft>
              <a:buNone/>
            </a:pPr>
            <a:r>
              <a:rPr lang="pt-BR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O conjunto de dados fornecido contém informações relevantes, como detalhes do empregador, informações financeiras, histórico de pagamentos, e outros atributos pertinentes. No entanto, uma análise inicial revela que as classes estão desbalanceadas, com uma classe dominante e outras sub-representadas.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Lidaremos com o desafio do desequilíbrio de classes, uma vez que a classe "Totalmente Pago" é mais prevalente do que as classes relacionadas à inadimplência.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As classes que descrevem o empréstimo estão na coluna loan_status, e podem ser:</a:t>
            </a:r>
            <a:br>
              <a:rPr lang="pt-BR"/>
            </a:br>
            <a:r>
              <a:rPr lang="pt-BR"/>
              <a:t>0: Inadimplente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/>
              <a:t>1: Pago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2: Em processo de pagamento</a:t>
            </a:r>
            <a:endParaRPr/>
          </a:p>
        </p:txBody>
      </p:sp>
      <p:sp>
        <p:nvSpPr>
          <p:cNvPr id="58" name="Google Shape;58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Por tanto deve-se utilizar um algoritmo de aprendizado de máquina, para construir o modelo preditivo. E avaliar suas métricas de precisão, tanto em um treinamento com os dados desbalanceados, como depois de realizar um balanceamento e comparar.</a:t>
            </a:r>
            <a:endParaRPr/>
          </a:p>
        </p:txBody>
      </p:sp>
      <p:sp>
        <p:nvSpPr>
          <p:cNvPr id="66" name="Google Shape;66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64"/>
              <a:t>Desafio de Modelagem Preditiva em Câncer de mama</a:t>
            </a:r>
            <a:endParaRPr sz="3244"/>
          </a:p>
        </p:txBody>
      </p:sp>
      <p:sp>
        <p:nvSpPr>
          <p:cNvPr id="73" name="Google Shape;73;p13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Assim como no desafio anterior este dataset necessita de balanceamento, a coluna de categorias a se utilizar deve ser a "status".</a:t>
            </a:r>
            <a:endParaRPr/>
          </a:p>
        </p:txBody>
      </p:sp>
      <p:sp>
        <p:nvSpPr>
          <p:cNvPr id="74" name="Google Shape;74;p1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82" name="Google Shape;82;p14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